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5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33FF4B-9139-4BB9-8D3D-3410127C2AFC}" type="datetimeFigureOut">
              <a:rPr lang="ru-RU" smtClean="0"/>
              <a:t>04.02.2016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C71C2E-C0B0-41A8-9977-85B5C25DA06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8012E-5936-48F5-84A1-7DF4A52A933D}" type="datetimeFigureOut">
              <a:rPr lang="ru-RU" smtClean="0"/>
              <a:t>04.02.2016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C6D1D-98F6-4C4B-9042-A84C1CB53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8012E-5936-48F5-84A1-7DF4A52A933D}" type="datetimeFigureOut">
              <a:rPr lang="ru-RU" smtClean="0"/>
              <a:t>04.02.2016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C6D1D-98F6-4C4B-9042-A84C1CB53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8012E-5936-48F5-84A1-7DF4A52A933D}" type="datetimeFigureOut">
              <a:rPr lang="ru-RU" smtClean="0"/>
              <a:t>04.02.2016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C6D1D-98F6-4C4B-9042-A84C1CB53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8012E-5936-48F5-84A1-7DF4A52A933D}" type="datetimeFigureOut">
              <a:rPr lang="ru-RU" smtClean="0"/>
              <a:t>04.02.2016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C6D1D-98F6-4C4B-9042-A84C1CB53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8012E-5936-48F5-84A1-7DF4A52A933D}" type="datetimeFigureOut">
              <a:rPr lang="ru-RU" smtClean="0"/>
              <a:t>04.02.2016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C6D1D-98F6-4C4B-9042-A84C1CB53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8012E-5936-48F5-84A1-7DF4A52A933D}" type="datetimeFigureOut">
              <a:rPr lang="ru-RU" smtClean="0"/>
              <a:t>04.02.2016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C6D1D-98F6-4C4B-9042-A84C1CB53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8012E-5936-48F5-84A1-7DF4A52A933D}" type="datetimeFigureOut">
              <a:rPr lang="ru-RU" smtClean="0"/>
              <a:t>04.02.2016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C6D1D-98F6-4C4B-9042-A84C1CB53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8012E-5936-48F5-84A1-7DF4A52A933D}" type="datetimeFigureOut">
              <a:rPr lang="ru-RU" smtClean="0"/>
              <a:t>04.02.2016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C6D1D-98F6-4C4B-9042-A84C1CB53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8012E-5936-48F5-84A1-7DF4A52A933D}" type="datetimeFigureOut">
              <a:rPr lang="ru-RU" smtClean="0"/>
              <a:t>04.02.2016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C6D1D-98F6-4C4B-9042-A84C1CB53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8012E-5936-48F5-84A1-7DF4A52A933D}" type="datetimeFigureOut">
              <a:rPr lang="ru-RU" smtClean="0"/>
              <a:t>04.02.2016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C6D1D-98F6-4C4B-9042-A84C1CB53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8012E-5936-48F5-84A1-7DF4A52A933D}" type="datetimeFigureOut">
              <a:rPr lang="ru-RU" smtClean="0"/>
              <a:t>04.02.2016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C6D1D-98F6-4C4B-9042-A84C1CB53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D8012E-5936-48F5-84A1-7DF4A52A933D}" type="datetimeFigureOut">
              <a:rPr lang="ru-RU" smtClean="0"/>
              <a:t>04.02.2016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6C6D1D-98F6-4C4B-9042-A84C1CB5392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666a382ccf5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71604" y="1857364"/>
            <a:ext cx="6143668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</a:rPr>
              <a:t>Мир  профессий</a:t>
            </a:r>
            <a:endParaRPr lang="ru-RU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epositphotos_1814231-Patter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35098" cy="6858000"/>
          </a:xfrm>
        </p:spPr>
      </p:pic>
      <p:sp>
        <p:nvSpPr>
          <p:cNvPr id="9" name="Прямоугольник 8"/>
          <p:cNvSpPr/>
          <p:nvPr/>
        </p:nvSpPr>
        <p:spPr>
          <a:xfrm>
            <a:off x="285720" y="428604"/>
            <a:ext cx="865749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швейной мастерской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Рисунок 9" descr="Photo008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1857364"/>
            <a:ext cx="3161132" cy="4214842"/>
          </a:xfrm>
          <a:prstGeom prst="rect">
            <a:avLst/>
          </a:prstGeom>
        </p:spPr>
      </p:pic>
      <p:pic>
        <p:nvPicPr>
          <p:cNvPr id="11" name="Рисунок 10" descr="Photo008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4" y="1857364"/>
            <a:ext cx="3161132" cy="4214842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6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epositphotos_1814231-Patter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35098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000100" y="142852"/>
            <a:ext cx="6957930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Выполняем заказ </a:t>
            </a:r>
          </a:p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школы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Photo007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302980">
            <a:off x="411765" y="2592376"/>
            <a:ext cx="2264408" cy="3019211"/>
          </a:xfrm>
          <a:prstGeom prst="rect">
            <a:avLst/>
          </a:prstGeom>
        </p:spPr>
      </p:pic>
      <p:pic>
        <p:nvPicPr>
          <p:cNvPr id="7" name="Рисунок 6" descr="Photo007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28926" y="2928934"/>
            <a:ext cx="2464593" cy="3286124"/>
          </a:xfrm>
          <a:prstGeom prst="rect">
            <a:avLst/>
          </a:prstGeom>
        </p:spPr>
      </p:pic>
      <p:pic>
        <p:nvPicPr>
          <p:cNvPr id="8" name="Рисунок 7" descr="Photo007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365083">
            <a:off x="5832602" y="2351750"/>
            <a:ext cx="2786064" cy="3714752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epositphotos_1814231-Patter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285852" y="428604"/>
            <a:ext cx="70649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За творческой 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работой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8" name="Рисунок 7" descr="Photo008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174" y="1857364"/>
            <a:ext cx="3429006" cy="4572008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017-104-34_230620110908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2844" y="142852"/>
            <a:ext cx="8777404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Обучаемся столярному</a:t>
            </a:r>
            <a:br>
              <a:rPr lang="ru-RU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делу</a:t>
            </a:r>
            <a:endParaRPr lang="ru-RU" sz="6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Рисунок 5" descr="Photo007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235924">
            <a:off x="435878" y="2161086"/>
            <a:ext cx="3274628" cy="4366171"/>
          </a:xfrm>
          <a:prstGeom prst="rect">
            <a:avLst/>
          </a:prstGeom>
        </p:spPr>
      </p:pic>
      <p:pic>
        <p:nvPicPr>
          <p:cNvPr id="8" name="Рисунок 7" descr="Photo007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2504">
            <a:off x="4837890" y="2277110"/>
            <a:ext cx="3367627" cy="4490169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6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13</Words>
  <Application>Microsoft Office PowerPoint</Application>
  <PresentationFormat>Экран (4:3)</PresentationFormat>
  <Paragraphs>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5</cp:revision>
  <dcterms:created xsi:type="dcterms:W3CDTF">2016-02-04T13:09:40Z</dcterms:created>
  <dcterms:modified xsi:type="dcterms:W3CDTF">2016-02-04T13:50:26Z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535910</vt:lpwstr>
  </property>
  <property fmtid="{D5CDD505-2E9C-101B-9397-08002B2CF9AE}" name="NXPowerLiteVersion" pid="3">
    <vt:lpwstr>D4.1.4</vt:lpwstr>
  </property>
</Properties>
</file>